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61" r:id="rId5"/>
    <p:sldId id="258" r:id="rId6"/>
    <p:sldId id="260" r:id="rId7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49C"/>
    <a:srgbClr val="EE0089"/>
    <a:srgbClr val="D4A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E1BFEB-8D3A-AC43-902E-AF16CE200A80}" v="1" dt="2026-02-04T09:15:02.5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717"/>
  </p:normalViewPr>
  <p:slideViewPr>
    <p:cSldViewPr snapToGrid="0">
      <p:cViewPr varScale="1">
        <p:scale>
          <a:sx n="107" d="100"/>
          <a:sy n="107" d="100"/>
        </p:scale>
        <p:origin x="63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56" y="1173924"/>
            <a:ext cx="6070862" cy="2784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56" y="3957983"/>
            <a:ext cx="2886765" cy="103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9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D874-B25A-BDAC-A7C1-57F4C33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8"/>
            <a:ext cx="9370242" cy="659876"/>
          </a:xfrm>
        </p:spPr>
        <p:txBody>
          <a:bodyPr/>
          <a:lstStyle>
            <a:lvl1pPr>
              <a:defRPr sz="3200" b="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5F289-52F8-9426-9131-04DDA8B3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6CB60-04BC-24F2-7D1C-C4DA4732FC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B84AC-1967-C69E-6BE4-0A86116D30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BB87CF-314C-A61D-E1D8-D4EBE19D473E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8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1CA795-0E39-9481-B754-341DE36F3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405" y="578028"/>
            <a:ext cx="6152633" cy="2157573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LID4096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E3616F2-1037-FBC4-67F7-47AFDD69AB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78405" y="67335"/>
            <a:ext cx="3174489" cy="43497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Oral ID :</a:t>
            </a:r>
          </a:p>
        </p:txBody>
      </p:sp>
      <p:sp>
        <p:nvSpPr>
          <p:cNvPr id="30" name="Oval 29"/>
          <p:cNvSpPr/>
          <p:nvPr userDrawn="1"/>
        </p:nvSpPr>
        <p:spPr>
          <a:xfrm>
            <a:off x="1480007" y="3533385"/>
            <a:ext cx="1932233" cy="1951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B652CAB8-F797-F91C-DC68-AD24A38FA4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9119" y="4074215"/>
            <a:ext cx="3174489" cy="43497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A19B2932-A164-88FB-1D33-FBD3859FD3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19118" y="4697922"/>
            <a:ext cx="3174489" cy="43497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55600" indent="0">
              <a:buNone/>
              <a:defRPr/>
            </a:lvl2pPr>
            <a:lvl3pPr marL="75723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32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A3989-B78B-1905-6A62-FC30D307E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F9C48-8D34-E5C1-D710-4B89494B4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1A6D874-B25A-BDAC-A7C1-57F4C33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8014"/>
            <a:ext cx="9370242" cy="659876"/>
          </a:xfrm>
        </p:spPr>
        <p:txBody>
          <a:bodyPr/>
          <a:lstStyle>
            <a:lvl1pPr>
              <a:defRPr sz="3200" b="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8C5A7B-A401-B020-7741-53E0C949D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27340-6EE7-42D6-2A97-6BA92B1241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59B322-7966-5A1F-9971-891B128E5418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5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A5300-F56B-B1B4-09F3-221E431E41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t"/>
          <a:lstStyle>
            <a:lvl1pPr marL="0" indent="0">
              <a:buNone/>
              <a:defRPr sz="2400" b="0" cap="all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B39DB-1BD9-6659-9747-813584032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D0372-FD77-D109-213E-9AC74FCB9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400" b="0" cap="all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82C510-96AA-1C26-95AD-2120505C0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1A6D874-B25A-BDAC-A7C1-57F4C33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80003"/>
            <a:ext cx="9370242" cy="659876"/>
          </a:xfrm>
        </p:spPr>
        <p:txBody>
          <a:bodyPr/>
          <a:lstStyle>
            <a:lvl1pPr>
              <a:defRPr sz="3200" b="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9C51BD-FA82-37A4-7D29-6C302C090D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97694-F7B6-24BE-3715-0580AA7E99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635E58-CF00-5BB8-8FB0-2913C19A6607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1A6D874-B25A-BDAC-A7C1-57F4C33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64" y="430799"/>
            <a:ext cx="9370242" cy="659876"/>
          </a:xfrm>
        </p:spPr>
        <p:txBody>
          <a:bodyPr/>
          <a:lstStyle>
            <a:lvl1pPr>
              <a:defRPr sz="3200" b="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C500BE-2EFA-CFDE-6240-ED16E2E68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B32CD0-3479-504B-2EEF-ACA757BE2A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28BDA9-3A36-9434-1C42-E2B71B5F9D94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5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547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CE2C-B502-33BF-E270-BB899910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06630"/>
            <a:ext cx="3932237" cy="989815"/>
          </a:xfrm>
        </p:spPr>
        <p:txBody>
          <a:bodyPr anchor="b"/>
          <a:lstStyle>
            <a:lvl1pPr>
              <a:defRPr sz="240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A56BC-D8A5-DF29-AAD8-D7CC21D91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06630"/>
            <a:ext cx="6172200" cy="465442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00140-B492-2500-F388-601D54212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62432"/>
            <a:ext cx="3932237" cy="3606555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EB6E4-D099-AD63-2153-0291ADB11C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BED058-6477-9852-EB00-8AE18273A7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9DB960-6F92-DFCB-46DC-BF6EC1CD3653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0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BF4C-CFB8-2530-0009-ADFAA57C0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16058"/>
            <a:ext cx="3932237" cy="1244338"/>
          </a:xfrm>
        </p:spPr>
        <p:txBody>
          <a:bodyPr anchor="b"/>
          <a:lstStyle>
            <a:lvl1pPr>
              <a:defRPr sz="280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F8D91D-6F2D-3996-89BC-D1AD0A452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929E6-AD5F-E439-094C-F3FAB9446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700"/>
            <a:ext cx="3932237" cy="33162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4D51A-F593-F200-F816-846F58BD80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F60DC2-2506-0926-4E42-C3AAAA26DA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A238E7-04C9-F167-19FA-D3D4303255FD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9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F7B9A9-9A3E-FB39-5DC3-18B7AA940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A6D874-B25A-BDAC-A7C1-57F4C333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455"/>
            <a:ext cx="9370242" cy="659876"/>
          </a:xfrm>
        </p:spPr>
        <p:txBody>
          <a:bodyPr/>
          <a:lstStyle>
            <a:lvl1pPr>
              <a:defRPr sz="3200" b="0"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577BE7-3F23-3D8E-D4E9-E9EF7EC7B0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29" y="589853"/>
            <a:ext cx="1223907" cy="4401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471EBC-E934-C233-A199-CB3A6BAFA5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32" y="199736"/>
            <a:ext cx="1201907" cy="3354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8CFE9C-01FE-34CA-FEB9-CF25F36D4FC0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5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3E127C-EFFE-F273-91A9-695462916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254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LID4096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40B6E-57B6-0A51-2E90-A2B4BB6F2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18AEC-A646-F634-0B19-85C0DCE7E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75724" y="5624190"/>
            <a:ext cx="1223907" cy="4401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4341E-2123-10A7-F200-B6326321ED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86724" y="788102"/>
            <a:ext cx="1201907" cy="3354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18997B-021F-2C03-230E-DE3485B838A8}"/>
              </a:ext>
            </a:extLst>
          </p:cNvPr>
          <p:cNvSpPr/>
          <p:nvPr userDrawn="1"/>
        </p:nvSpPr>
        <p:spPr>
          <a:xfrm>
            <a:off x="0" y="6616557"/>
            <a:ext cx="12188326" cy="237283"/>
          </a:xfrm>
          <a:prstGeom prst="rect">
            <a:avLst/>
          </a:prstGeom>
          <a:solidFill>
            <a:srgbClr val="183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92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7C31F5-B454-500A-3044-447C0C0E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099"/>
            <a:ext cx="9370242" cy="659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30870-2FA7-9CBA-CE7C-65F91E6AD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5740"/>
            <a:ext cx="10515600" cy="47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389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kern="1200" cap="all" baseline="0">
          <a:solidFill>
            <a:schemeClr val="bg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02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4738" indent="-3175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33513" indent="-31432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6563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00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1B89-7256-E50C-7E3E-1CAED92A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Oral 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6AF2A-9F4E-04FF-A159-C9B2CD394F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3B34E-F149-EFAE-DF24-EA6C6CADE9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John Doe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98E5D0-627C-8C16-9B0D-5556A68BD5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Hospital Doe John</a:t>
            </a:r>
          </a:p>
        </p:txBody>
      </p:sp>
    </p:spTree>
    <p:extLst>
      <p:ext uri="{BB962C8B-B14F-4D97-AF65-F5344CB8AC3E}">
        <p14:creationId xmlns:p14="http://schemas.microsoft.com/office/powerpoint/2010/main" val="95097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062C5-9940-1AEE-955C-62A1B319E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CA01-7633-8D74-1689-788C8780D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SLIDE TITLE </a:t>
            </a:r>
            <a:endParaRPr lang="en-US" dirty="0"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A2209-780D-E8B4-8989-547B5D7B7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6412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818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0F1E40"/>
      </a:dk2>
      <a:lt2>
        <a:srgbClr val="703641"/>
      </a:lt2>
      <a:accent1>
        <a:srgbClr val="196285"/>
      </a:accent1>
      <a:accent2>
        <a:srgbClr val="CC254E"/>
      </a:accent2>
      <a:accent3>
        <a:srgbClr val="048089"/>
      </a:accent3>
      <a:accent4>
        <a:srgbClr val="74A4C1"/>
      </a:accent4>
      <a:accent5>
        <a:srgbClr val="89739F"/>
      </a:accent5>
      <a:accent6>
        <a:srgbClr val="EB7384"/>
      </a:accent6>
      <a:hlink>
        <a:srgbClr val="CC254E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CN'26 PowerPoint template.potx" id="{F23B2E5F-CB19-46BE-9360-A117DDD512B2}" vid="{A9F70A03-F2EF-4B5C-A252-6BA4470F2C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EFDB3CC569C4C8709EF2E2FCD4DD1" ma:contentTypeVersion="30" ma:contentTypeDescription="Create a new document." ma:contentTypeScope="" ma:versionID="bf74f0b8e0401ec8034ced4eaea34c79">
  <xsd:schema xmlns:xsd="http://www.w3.org/2001/XMLSchema" xmlns:xs="http://www.w3.org/2001/XMLSchema" xmlns:p="http://schemas.microsoft.com/office/2006/metadata/properties" xmlns:ns1="http://schemas.microsoft.com/sharepoint/v3" xmlns:ns2="5bb30524-c5cc-4ab6-b3e3-7acb34e1d48a" xmlns:ns3="8d39dae6-3a04-4f8f-91ef-910acbbf4883" xmlns:ns4="http://schemas.microsoft.com/sharepoint/v3/fields" targetNamespace="http://schemas.microsoft.com/office/2006/metadata/properties" ma:root="true" ma:fieldsID="05dbb33e133f514e99d4c1f35d0c136e" ns1:_="" ns2:_="" ns3:_="" ns4:_="">
    <xsd:import namespace="http://schemas.microsoft.com/sharepoint/v3"/>
    <xsd:import namespace="5bb30524-c5cc-4ab6-b3e3-7acb34e1d48a"/>
    <xsd:import namespace="8d39dae6-3a04-4f8f-91ef-910acbbf488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Statu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4:_Format" minOccurs="0"/>
                <xsd:element ref="ns2:MediaServiceObjectDetectorVersions" minOccurs="0"/>
                <xsd:element ref="ns2:MediaServiceSearchProperties" minOccurs="0"/>
                <xsd:element ref="ns2:Folder" minOccurs="0"/>
                <xsd:element ref="ns2:1a4275a5-908b-42af-abbb-7fd1aa55276eCountryOrRegion" minOccurs="0"/>
                <xsd:element ref="ns2:1a4275a5-908b-42af-abbb-7fd1aa55276eState" minOccurs="0"/>
                <xsd:element ref="ns2:1a4275a5-908b-42af-abbb-7fd1aa55276eCity" minOccurs="0"/>
                <xsd:element ref="ns2:1a4275a5-908b-42af-abbb-7fd1aa55276ePostalCode" minOccurs="0"/>
                <xsd:element ref="ns2:1a4275a5-908b-42af-abbb-7fd1aa55276eStreet" minOccurs="0"/>
                <xsd:element ref="ns2:1a4275a5-908b-42af-abbb-7fd1aa55276eGeoLoc" minOccurs="0"/>
                <xsd:element ref="ns2:1a4275a5-908b-42af-abbb-7fd1aa55276eDisp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b30524-c5cc-4ab6-b3e3-7acb34e1d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Status" ma:index="16" nillable="true" ma:displayName="Status" ma:format="Dropdown" ma:internalName="Statu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33f1b091-0422-4f9c-b31b-6eb16863af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lder" ma:index="30" nillable="true" ma:displayName="Folder" ma:format="Dropdown" ma:internalName="Folder">
      <xsd:simpleType>
        <xsd:restriction base="dms:Unknown"/>
      </xsd:simpleType>
    </xsd:element>
    <xsd:element name="1a4275a5-908b-42af-abbb-7fd1aa55276eCountryOrRegion" ma:index="31" nillable="true" ma:displayName="Folder : Pays/région" ma:internalName="CountryOrRegion" ma:readOnly="true">
      <xsd:simpleType>
        <xsd:restriction base="dms:Text"/>
      </xsd:simpleType>
    </xsd:element>
    <xsd:element name="1a4275a5-908b-42af-abbb-7fd1aa55276eState" ma:index="32" nillable="true" ma:displayName="Folder : État" ma:internalName="State" ma:readOnly="true">
      <xsd:simpleType>
        <xsd:restriction base="dms:Text"/>
      </xsd:simpleType>
    </xsd:element>
    <xsd:element name="1a4275a5-908b-42af-abbb-7fd1aa55276eCity" ma:index="33" nillable="true" ma:displayName="Folder : Ville" ma:internalName="City" ma:readOnly="true">
      <xsd:simpleType>
        <xsd:restriction base="dms:Text"/>
      </xsd:simpleType>
    </xsd:element>
    <xsd:element name="1a4275a5-908b-42af-abbb-7fd1aa55276ePostalCode" ma:index="34" nillable="true" ma:displayName="Folder : Code postal" ma:internalName="PostalCode" ma:readOnly="true">
      <xsd:simpleType>
        <xsd:restriction base="dms:Text"/>
      </xsd:simpleType>
    </xsd:element>
    <xsd:element name="1a4275a5-908b-42af-abbb-7fd1aa55276eStreet" ma:index="35" nillable="true" ma:displayName="Folder : Rue" ma:internalName="Street" ma:readOnly="true">
      <xsd:simpleType>
        <xsd:restriction base="dms:Text"/>
      </xsd:simpleType>
    </xsd:element>
    <xsd:element name="1a4275a5-908b-42af-abbb-7fd1aa55276eGeoLoc" ma:index="36" nillable="true" ma:displayName="Folder : Coordonnées" ma:internalName="GeoLoc" ma:readOnly="true">
      <xsd:simpleType>
        <xsd:restriction base="dms:Unknown"/>
      </xsd:simpleType>
    </xsd:element>
    <xsd:element name="1a4275a5-908b-42af-abbb-7fd1aa55276eDispName" ma:index="37" nillable="true" ma:displayName="Folder : nom" ma:internalName="Disp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39dae6-3a04-4f8f-91ef-910acbbf488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37f5380c-2a5e-41a0-9e8f-614032ea020b}" ma:internalName="TaxCatchAll" ma:showField="CatchAllData" ma:web="8d39dae6-3a04-4f8f-91ef-910acbbf48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Format" ma:index="27" nillable="true" ma:displayName="Format" ma:description="Media-type, file format or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B6D4AC-EEAF-4657-B1D8-7F2095C5D6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496AD7-4875-4571-BD44-2EC96D8997C3}">
  <ds:schemaRefs>
    <ds:schemaRef ds:uri="5bb30524-c5cc-4ab6-b3e3-7acb34e1d48a"/>
    <ds:schemaRef ds:uri="8d39dae6-3a04-4f8f-91ef-910acbbf48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WCN'26 PowerPoint template</Template>
  <TotalTime>93</TotalTime>
  <Words>10</Words>
  <Application>Microsoft Macintosh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Wingdings</vt:lpstr>
      <vt:lpstr>Office Theme</vt:lpstr>
      <vt:lpstr>PowerPoint Presentation</vt:lpstr>
      <vt:lpstr>Oral Presentation title</vt:lpstr>
      <vt:lpstr>SLIDE TITLE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ENNIS</dc:creator>
  <cp:lastModifiedBy>Li Lian Yap</cp:lastModifiedBy>
  <cp:revision>32</cp:revision>
  <dcterms:created xsi:type="dcterms:W3CDTF">2024-10-16T11:58:52Z</dcterms:created>
  <dcterms:modified xsi:type="dcterms:W3CDTF">2026-07-02T07:50:30Z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0x010100952EFDB3CC569C4C8709EF2E2FCD4DD1</vt:lpwstr>
  </property>
</Properties>
</file>