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63" r:id="rId4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49C"/>
    <a:srgbClr val="00AEEE"/>
    <a:srgbClr val="EE0089"/>
    <a:srgbClr val="D4A4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5"/>
  </p:normalViewPr>
  <p:slideViewPr>
    <p:cSldViewPr snapToGrid="0">
      <p:cViewPr varScale="1">
        <p:scale>
          <a:sx n="107" d="100"/>
          <a:sy n="107" d="100"/>
        </p:scale>
        <p:origin x="64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15D25B-B347-E936-80FA-560B42911D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302" y="149909"/>
            <a:ext cx="1107758" cy="30913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3B893C7-6B58-032A-AB78-FE0A86F95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956" y="1571291"/>
            <a:ext cx="11414884" cy="5201823"/>
          </a:xfrm>
        </p:spPr>
        <p:txBody>
          <a:bodyPr>
            <a:norm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LID4096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D75084-2EEF-E9BD-CA8F-3D206E4E5E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446" y="506020"/>
            <a:ext cx="844614" cy="3037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7325E7-4F4E-DEC1-0093-7E0732568D87}"/>
              </a:ext>
            </a:extLst>
          </p:cNvPr>
          <p:cNvSpPr txBox="1"/>
          <p:nvPr userDrawn="1"/>
        </p:nvSpPr>
        <p:spPr>
          <a:xfrm>
            <a:off x="4402598" y="13502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7949E36-50D2-3A81-E73C-363F52CEAD2A}"/>
              </a:ext>
            </a:extLst>
          </p:cNvPr>
          <p:cNvSpPr/>
          <p:nvPr userDrawn="1"/>
        </p:nvSpPr>
        <p:spPr>
          <a:xfrm>
            <a:off x="231962" y="1350268"/>
            <a:ext cx="11812310" cy="5201823"/>
          </a:xfrm>
          <a:prstGeom prst="roundRect">
            <a:avLst>
              <a:gd name="adj" fmla="val 831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A687422-34EA-4EFD-A1FC-52DC7372CB87}"/>
              </a:ext>
            </a:extLst>
          </p:cNvPr>
          <p:cNvSpPr/>
          <p:nvPr userDrawn="1"/>
        </p:nvSpPr>
        <p:spPr>
          <a:xfrm>
            <a:off x="345085" y="1113668"/>
            <a:ext cx="2325860" cy="425059"/>
          </a:xfrm>
          <a:prstGeom prst="roundRect">
            <a:avLst>
              <a:gd name="adj" fmla="val 50000"/>
            </a:avLst>
          </a:prstGeom>
          <a:solidFill>
            <a:srgbClr val="EE0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C62D6EF-75CA-8E9D-15D4-6EA51B9615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8001" y="1136316"/>
            <a:ext cx="1889673" cy="43497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0">
              <a:buNone/>
              <a:defRPr/>
            </a:lvl2pPr>
            <a:lvl3pPr marL="75723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Abstract ID: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02F50A-23AE-E2A9-F7E4-E0B057987E56}"/>
              </a:ext>
            </a:extLst>
          </p:cNvPr>
          <p:cNvSpPr/>
          <p:nvPr userDrawn="1"/>
        </p:nvSpPr>
        <p:spPr>
          <a:xfrm>
            <a:off x="0" y="6735133"/>
            <a:ext cx="12192000" cy="149908"/>
          </a:xfrm>
          <a:prstGeom prst="rect">
            <a:avLst/>
          </a:prstGeom>
          <a:gradFill flip="none" rotWithShape="1">
            <a:gsLst>
              <a:gs pos="0">
                <a:srgbClr val="00AEEE"/>
              </a:gs>
              <a:gs pos="23000">
                <a:schemeClr val="accent1">
                  <a:lumMod val="45000"/>
                  <a:lumOff val="55000"/>
                </a:schemeClr>
              </a:gs>
              <a:gs pos="30000">
                <a:schemeClr val="accent1">
                  <a:lumMod val="45000"/>
                  <a:lumOff val="55000"/>
                </a:schemeClr>
              </a:gs>
              <a:gs pos="100000">
                <a:srgbClr val="02549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C1D9D0A-CE65-11E5-CFDA-2573115AC5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4956" y="166190"/>
            <a:ext cx="10262399" cy="914914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0">
              <a:buNone/>
              <a:defRPr/>
            </a:lvl2pPr>
            <a:lvl3pPr marL="75723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94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30870-2FA7-9CBA-CE7C-65F91E6AD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5740"/>
            <a:ext cx="10515600" cy="47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3899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kern="1200" cap="all" baseline="0">
          <a:solidFill>
            <a:schemeClr val="bg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02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4738" indent="-3175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33513" indent="-3143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6563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B3BEFD-4F47-51DC-81A6-5F5D5442C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ENTER YOUR CONTENT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quis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74035-621B-74F5-8595-9DE4EEFD6C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001" y="1216999"/>
            <a:ext cx="1889673" cy="24873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ABSTRACT ID: XXX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CF3BC-E814-268A-7151-8EB0884779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POSTER TITLE Lorem ipsum dolor sit </a:t>
            </a:r>
            <a:r>
              <a:rPr lang="en-US" b="1" dirty="0" err="1"/>
              <a:t>amet</a:t>
            </a:r>
            <a:r>
              <a:rPr lang="en-US" b="1" dirty="0"/>
              <a:t>, </a:t>
            </a:r>
            <a:r>
              <a:rPr lang="en-US" b="1" dirty="0" err="1"/>
              <a:t>consectetur</a:t>
            </a:r>
            <a:r>
              <a:rPr lang="en-US" b="1" dirty="0"/>
              <a:t> </a:t>
            </a:r>
            <a:r>
              <a:rPr lang="en-US" b="1" dirty="0" err="1"/>
              <a:t>adipiscing</a:t>
            </a:r>
            <a:r>
              <a:rPr lang="en-US" b="1" dirty="0"/>
              <a:t> </a:t>
            </a:r>
            <a:r>
              <a:rPr lang="en-US" b="1" dirty="0" err="1"/>
              <a:t>elit</a:t>
            </a:r>
            <a:r>
              <a:rPr lang="en-US" b="1" dirty="0"/>
              <a:t>, sed do </a:t>
            </a:r>
            <a:r>
              <a:rPr lang="en-US" b="1" dirty="0" err="1"/>
              <a:t>eiusmod</a:t>
            </a:r>
            <a:r>
              <a:rPr lang="en-US" b="1" dirty="0"/>
              <a:t> </a:t>
            </a:r>
            <a:r>
              <a:rPr lang="en-US" b="1" dirty="0" err="1"/>
              <a:t>tempor</a:t>
            </a:r>
            <a:r>
              <a:rPr lang="en-US" b="1" dirty="0"/>
              <a:t> </a:t>
            </a:r>
            <a:r>
              <a:rPr lang="en-US" b="1" dirty="0" err="1"/>
              <a:t>incididunt</a:t>
            </a:r>
            <a:r>
              <a:rPr lang="en-US" b="1" dirty="0"/>
              <a:t> </a:t>
            </a:r>
            <a:r>
              <a:rPr lang="en-US" b="1" dirty="0" err="1"/>
              <a:t>ut</a:t>
            </a:r>
            <a:r>
              <a:rPr lang="en-US" b="1" dirty="0"/>
              <a:t> labore</a:t>
            </a:r>
          </a:p>
        </p:txBody>
      </p:sp>
    </p:spTree>
    <p:extLst>
      <p:ext uri="{BB962C8B-B14F-4D97-AF65-F5344CB8AC3E}">
        <p14:creationId xmlns:p14="http://schemas.microsoft.com/office/powerpoint/2010/main" val="369815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FFFFFF"/>
      </a:dk1>
      <a:lt1>
        <a:srgbClr val="FFFFFF"/>
      </a:lt1>
      <a:dk2>
        <a:srgbClr val="002060"/>
      </a:dk2>
      <a:lt2>
        <a:srgbClr val="0F1E40"/>
      </a:lt2>
      <a:accent1>
        <a:srgbClr val="196285"/>
      </a:accent1>
      <a:accent2>
        <a:srgbClr val="CC254E"/>
      </a:accent2>
      <a:accent3>
        <a:srgbClr val="048089"/>
      </a:accent3>
      <a:accent4>
        <a:srgbClr val="74A4C1"/>
      </a:accent4>
      <a:accent5>
        <a:srgbClr val="89739F"/>
      </a:accent5>
      <a:accent6>
        <a:srgbClr val="EB7384"/>
      </a:accent6>
      <a:hlink>
        <a:srgbClr val="CC254E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CN'26 PowerPoint template.potx" id="{F23B2E5F-CB19-46BE-9360-A117DDD512B2}" vid="{A9F70A03-F2EF-4B5C-A252-6BA4470F2C8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2EFDB3CC569C4C8709EF2E2FCD4DD1" ma:contentTypeVersion="30" ma:contentTypeDescription="Create a new document." ma:contentTypeScope="" ma:versionID="bf74f0b8e0401ec8034ced4eaea34c79">
  <xsd:schema xmlns:xsd="http://www.w3.org/2001/XMLSchema" xmlns:xs="http://www.w3.org/2001/XMLSchema" xmlns:p="http://schemas.microsoft.com/office/2006/metadata/properties" xmlns:ns1="http://schemas.microsoft.com/sharepoint/v3" xmlns:ns2="5bb30524-c5cc-4ab6-b3e3-7acb34e1d48a" xmlns:ns3="8d39dae6-3a04-4f8f-91ef-910acbbf4883" xmlns:ns4="http://schemas.microsoft.com/sharepoint/v3/fields" targetNamespace="http://schemas.microsoft.com/office/2006/metadata/properties" ma:root="true" ma:fieldsID="05dbb33e133f514e99d4c1f35d0c136e" ns1:_="" ns2:_="" ns3:_="" ns4:_="">
    <xsd:import namespace="http://schemas.microsoft.com/sharepoint/v3"/>
    <xsd:import namespace="5bb30524-c5cc-4ab6-b3e3-7acb34e1d48a"/>
    <xsd:import namespace="8d39dae6-3a04-4f8f-91ef-910acbbf488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Statu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4:_Format" minOccurs="0"/>
                <xsd:element ref="ns2:MediaServiceObjectDetectorVersions" minOccurs="0"/>
                <xsd:element ref="ns2:MediaServiceSearchProperties" minOccurs="0"/>
                <xsd:element ref="ns2:Folder" minOccurs="0"/>
                <xsd:element ref="ns2:1a4275a5-908b-42af-abbb-7fd1aa55276eCountryOrRegion" minOccurs="0"/>
                <xsd:element ref="ns2:1a4275a5-908b-42af-abbb-7fd1aa55276eState" minOccurs="0"/>
                <xsd:element ref="ns2:1a4275a5-908b-42af-abbb-7fd1aa55276eCity" minOccurs="0"/>
                <xsd:element ref="ns2:1a4275a5-908b-42af-abbb-7fd1aa55276ePostalCode" minOccurs="0"/>
                <xsd:element ref="ns2:1a4275a5-908b-42af-abbb-7fd1aa55276eStreet" minOccurs="0"/>
                <xsd:element ref="ns2:1a4275a5-908b-42af-abbb-7fd1aa55276eGeoLoc" minOccurs="0"/>
                <xsd:element ref="ns2:1a4275a5-908b-42af-abbb-7fd1aa55276eDisp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b30524-c5cc-4ab6-b3e3-7acb34e1d4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Status" ma:index="16" nillable="true" ma:displayName="Status" ma:format="Dropdown" ma:internalName="Statu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33f1b091-0422-4f9c-b31b-6eb16863af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lder" ma:index="30" nillable="true" ma:displayName="Folder" ma:format="Dropdown" ma:internalName="Folder">
      <xsd:simpleType>
        <xsd:restriction base="dms:Unknown"/>
      </xsd:simpleType>
    </xsd:element>
    <xsd:element name="1a4275a5-908b-42af-abbb-7fd1aa55276eCountryOrRegion" ma:index="31" nillable="true" ma:displayName="Folder : Pays/région" ma:internalName="CountryOrRegion" ma:readOnly="true">
      <xsd:simpleType>
        <xsd:restriction base="dms:Text"/>
      </xsd:simpleType>
    </xsd:element>
    <xsd:element name="1a4275a5-908b-42af-abbb-7fd1aa55276eState" ma:index="32" nillable="true" ma:displayName="Folder : État" ma:internalName="State" ma:readOnly="true">
      <xsd:simpleType>
        <xsd:restriction base="dms:Text"/>
      </xsd:simpleType>
    </xsd:element>
    <xsd:element name="1a4275a5-908b-42af-abbb-7fd1aa55276eCity" ma:index="33" nillable="true" ma:displayName="Folder : Ville" ma:internalName="City" ma:readOnly="true">
      <xsd:simpleType>
        <xsd:restriction base="dms:Text"/>
      </xsd:simpleType>
    </xsd:element>
    <xsd:element name="1a4275a5-908b-42af-abbb-7fd1aa55276ePostalCode" ma:index="34" nillable="true" ma:displayName="Folder : Code postal" ma:internalName="PostalCode" ma:readOnly="true">
      <xsd:simpleType>
        <xsd:restriction base="dms:Text"/>
      </xsd:simpleType>
    </xsd:element>
    <xsd:element name="1a4275a5-908b-42af-abbb-7fd1aa55276eStreet" ma:index="35" nillable="true" ma:displayName="Folder : Rue" ma:internalName="Street" ma:readOnly="true">
      <xsd:simpleType>
        <xsd:restriction base="dms:Text"/>
      </xsd:simpleType>
    </xsd:element>
    <xsd:element name="1a4275a5-908b-42af-abbb-7fd1aa55276eGeoLoc" ma:index="36" nillable="true" ma:displayName="Folder : Coordonnées" ma:internalName="GeoLoc" ma:readOnly="true">
      <xsd:simpleType>
        <xsd:restriction base="dms:Unknown"/>
      </xsd:simpleType>
    </xsd:element>
    <xsd:element name="1a4275a5-908b-42af-abbb-7fd1aa55276eDispName" ma:index="37" nillable="true" ma:displayName="Folder : nom" ma:internalName="Disp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39dae6-3a04-4f8f-91ef-910acbbf488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37f5380c-2a5e-41a0-9e8f-614032ea020b}" ma:internalName="TaxCatchAll" ma:showField="CatchAllData" ma:web="8d39dae6-3a04-4f8f-91ef-910acbbf48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Format" ma:index="27" nillable="true" ma:displayName="Format" ma:description="Media-type, file format or dimensions" ma:internalName="_Forma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496AD7-4875-4571-BD44-2EC96D8997C3}">
  <ds:schemaRefs>
    <ds:schemaRef ds:uri="5bb30524-c5cc-4ab6-b3e3-7acb34e1d48a"/>
    <ds:schemaRef ds:uri="8d39dae6-3a04-4f8f-91ef-910acbbf48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BB6D4AC-EEAF-4657-B1D8-7F2095C5D6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WCN'26 PowerPoint template</Template>
  <TotalTime>114</TotalTime>
  <Words>67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ENNIS</dc:creator>
  <cp:lastModifiedBy>Li Lian Yap</cp:lastModifiedBy>
  <cp:revision>38</cp:revision>
  <dcterms:created xsi:type="dcterms:W3CDTF">2024-10-16T11:58:52Z</dcterms:created>
  <dcterms:modified xsi:type="dcterms:W3CDTF">2026-07-02T07:51:43Z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0x010100952EFDB3CC569C4C8709EF2E2FCD4DD1</vt:lpwstr>
  </property>
</Properties>
</file>